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9" r:id="rId82"/>
    <p:sldId id="343" r:id="rId83"/>
    <p:sldId id="344" r:id="rId84"/>
    <p:sldId id="334" r:id="rId85"/>
    <p:sldId id="336" r:id="rId86"/>
    <p:sldId id="350" r:id="rId87"/>
    <p:sldId id="345" r:id="rId88"/>
    <p:sldId id="346" r:id="rId89"/>
    <p:sldId id="347" r:id="rId90"/>
    <p:sldId id="348" r:id="rId91"/>
    <p:sldId id="363" r:id="rId92"/>
    <p:sldId id="351" r:id="rId93"/>
    <p:sldId id="364" r:id="rId94"/>
    <p:sldId id="358" r:id="rId95"/>
    <p:sldId id="352" r:id="rId96"/>
    <p:sldId id="353" r:id="rId97"/>
    <p:sldId id="365" r:id="rId98"/>
    <p:sldId id="354" r:id="rId99"/>
    <p:sldId id="355" r:id="rId100"/>
    <p:sldId id="356" r:id="rId101"/>
    <p:sldId id="366" r:id="rId102"/>
    <p:sldId id="359" r:id="rId103"/>
    <p:sldId id="367" r:id="rId104"/>
    <p:sldId id="357" r:id="rId105"/>
    <p:sldId id="360" r:id="rId106"/>
    <p:sldId id="362" r:id="rId107"/>
    <p:sldId id="361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FF"/>
    <a:srgbClr val="FF99CC"/>
    <a:srgbClr val="66FF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1D0A9-CBF5-42B0-905A-DB2357491731}" v="54" dt="2022-10-20T18:10:46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3361" autoAdjust="0"/>
  </p:normalViewPr>
  <p:slideViewPr>
    <p:cSldViewPr snapToGrid="0">
      <p:cViewPr varScale="1">
        <p:scale>
          <a:sx n="69" d="100"/>
          <a:sy n="69" d="100"/>
        </p:scale>
        <p:origin x="121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 del">
        <pc:chgData name="Francisco Valentin Ramirez Cuevas" userId="e79bf063-6348-4b44-8f45-581164b14c81" providerId="ADAL" clId="{396E31D1-8357-4FA1-BF35-17D01EDD6F09}" dt="2022-10-18T02:09:34.886" v="162"/>
        <pc:sldMkLst>
          <pc:docMk/>
          <pc:sldMk cId="3377771380" sldId="358"/>
        </pc:sldMkLst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0-19T20:31:45.597" v="3623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9.png"/><Relationship Id="rId4" Type="http://schemas.openxmlformats.org/officeDocument/2006/relationships/image" Target="../media/image2380.png"/><Relationship Id="rId9" Type="http://schemas.openxmlformats.org/officeDocument/2006/relationships/image" Target="../media/image2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219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219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4574593" y="4910068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6741681" y="184790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56041" y="1304925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D4EB29-9FB1-40E8-963A-8FED1BBF67C1}"/>
              </a:ext>
            </a:extLst>
          </p:cNvPr>
          <p:cNvSpPr txBox="1"/>
          <p:nvPr/>
        </p:nvSpPr>
        <p:spPr>
          <a:xfrm>
            <a:off x="5657850" y="4761564"/>
            <a:ext cx="2990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Proyección del eje normal a la superficie en el plano horizontal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91626" y="4711573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380192" y="3790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192" y="3790487"/>
                <a:ext cx="63058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50010" y="445582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10" y="4455827"/>
                <a:ext cx="630583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12971</TotalTime>
  <Words>1092</Words>
  <Application>Microsoft Office PowerPoint</Application>
  <PresentationFormat>Widescreen</PresentationFormat>
  <Paragraphs>540</Paragraphs>
  <Slides>107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20</cp:revision>
  <dcterms:created xsi:type="dcterms:W3CDTF">2022-08-03T20:41:07Z</dcterms:created>
  <dcterms:modified xsi:type="dcterms:W3CDTF">2022-10-20T18:11:34Z</dcterms:modified>
</cp:coreProperties>
</file>